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997700" cy="92837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relyOnVml="1" encoding="utf-8"/>
  <p:prnPr/>
  <p:clrMru>
    <a:srgbClr val="BA0003"/>
    <a:srgbClr val="62139E"/>
    <a:srgbClr val="219797"/>
    <a:srgbClr val="E3CD74"/>
    <a:srgbClr val="EEB42D"/>
    <a:srgbClr val="EED41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700" autoAdjust="0"/>
    <p:restoredTop sz="94700" autoAdjust="0"/>
  </p:normalViewPr>
  <p:slideViewPr>
    <p:cSldViewPr>
      <p:cViewPr varScale="1">
        <p:scale>
          <a:sx n="66" d="100"/>
          <a:sy n="66" d="100"/>
        </p:scale>
        <p:origin x="-6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>
            <a:lvl1pPr defTabSz="912813" eaLnBrk="1" hangingPunct="1">
              <a:defRPr sz="1200">
                <a:latin typeface="Verdana" pitchFamily="34" charset="0"/>
              </a:defRPr>
            </a:lvl1pPr>
          </a:lstStyle>
          <a:p>
            <a:endParaRPr lang="en-GB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>
            <a:lvl1pPr algn="r" defTabSz="912813" eaLnBrk="1" hangingPunct="1">
              <a:defRPr sz="1200">
                <a:latin typeface="Verdana" pitchFamily="34" charset="0"/>
              </a:defRPr>
            </a:lvl1pPr>
          </a:lstStyle>
          <a:p>
            <a:endParaRPr lang="en-GB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3" rIns="91426" bIns="45713" numCol="1" anchor="b" anchorCtr="0" compatLnSpc="1">
            <a:prstTxWarp prst="textNoShape">
              <a:avLst/>
            </a:prstTxWarp>
          </a:bodyPr>
          <a:lstStyle>
            <a:lvl1pPr defTabSz="912813" eaLnBrk="1" hangingPunct="1">
              <a:defRPr sz="1200">
                <a:latin typeface="Verdana" pitchFamily="34" charset="0"/>
              </a:defRPr>
            </a:lvl1pPr>
          </a:lstStyle>
          <a:p>
            <a:endParaRPr lang="en-GB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3" rIns="91426" bIns="45713" numCol="1" anchor="b" anchorCtr="0" compatLnSpc="1">
            <a:prstTxWarp prst="textNoShape">
              <a:avLst/>
            </a:prstTxWarp>
          </a:bodyPr>
          <a:lstStyle>
            <a:lvl1pPr algn="r" defTabSz="912813" eaLnBrk="1" hangingPunct="1">
              <a:defRPr sz="1200">
                <a:latin typeface="Verdana" pitchFamily="34" charset="0"/>
              </a:defRPr>
            </a:lvl1pPr>
          </a:lstStyle>
          <a:p>
            <a:fld id="{771D21B7-6046-4AD1-811D-22EF026A0B68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8" rIns="93013" bIns="46508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Verdana" pitchFamily="34" charset="0"/>
              </a:defRPr>
            </a:lvl1pPr>
          </a:lstStyle>
          <a:p>
            <a:endParaRPr lang="en-GB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8" rIns="93013" bIns="46508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Verdana" pitchFamily="34" charset="0"/>
              </a:defRPr>
            </a:lvl1pPr>
          </a:lstStyle>
          <a:p>
            <a:endParaRPr lang="en-GB"/>
          </a:p>
        </p:txBody>
      </p:sp>
      <p:sp>
        <p:nvSpPr>
          <p:cNvPr id="604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7792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8" rIns="93013" bIns="465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Klicka här för att ändra format på bakgrundstexten</a:t>
            </a:r>
          </a:p>
          <a:p>
            <a:pPr lvl="1"/>
            <a:r>
              <a:rPr lang="en-GB" smtClean="0"/>
              <a:t>Nivå två</a:t>
            </a:r>
          </a:p>
          <a:p>
            <a:pPr lvl="2"/>
            <a:r>
              <a:rPr lang="en-GB" smtClean="0"/>
              <a:t>Nivå tre</a:t>
            </a:r>
          </a:p>
          <a:p>
            <a:pPr lvl="3"/>
            <a:r>
              <a:rPr lang="en-GB" smtClean="0"/>
              <a:t>Nivå fyra</a:t>
            </a:r>
          </a:p>
          <a:p>
            <a:pPr lvl="4"/>
            <a:r>
              <a:rPr lang="en-GB" smtClean="0"/>
              <a:t>Nivå fem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8" rIns="93013" bIns="46508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Verdana" pitchFamily="34" charset="0"/>
              </a:defRPr>
            </a:lvl1pPr>
          </a:lstStyle>
          <a:p>
            <a:endParaRPr lang="en-GB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8" rIns="93013" bIns="46508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Verdana" pitchFamily="34" charset="0"/>
              </a:defRPr>
            </a:lvl1pPr>
          </a:lstStyle>
          <a:p>
            <a:fld id="{84DEF956-97A4-46FE-AE08-398999394D47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2615E3-F71F-49A6-8B37-862C62620474}" type="slidenum">
              <a:rPr lang="en-GB"/>
              <a:pPr/>
              <a:t>1</a:t>
            </a:fld>
            <a:endParaRPr lang="en-GB"/>
          </a:p>
        </p:txBody>
      </p:sp>
      <p:sp>
        <p:nvSpPr>
          <p:cNvPr id="61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94408A-1CB1-42A8-97CC-8BA82FB20DC2}" type="slidenum">
              <a:rPr lang="en-GB"/>
              <a:pPr/>
              <a:t>10</a:t>
            </a:fld>
            <a:endParaRPr lang="en-GB"/>
          </a:p>
        </p:txBody>
      </p:sp>
      <p:sp>
        <p:nvSpPr>
          <p:cNvPr id="706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FB13FA-9C94-466F-A42B-35173E4AC6DF}" type="slidenum">
              <a:rPr lang="en-GB"/>
              <a:pPr/>
              <a:t>2</a:t>
            </a:fld>
            <a:endParaRPr lang="en-GB"/>
          </a:p>
        </p:txBody>
      </p:sp>
      <p:sp>
        <p:nvSpPr>
          <p:cNvPr id="62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1052DD-7C05-464B-A138-2430A451CD1D}" type="slidenum">
              <a:rPr lang="en-GB"/>
              <a:pPr/>
              <a:t>3</a:t>
            </a:fld>
            <a:endParaRPr lang="en-GB"/>
          </a:p>
        </p:txBody>
      </p:sp>
      <p:sp>
        <p:nvSpPr>
          <p:cNvPr id="63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9228B7-102B-4A75-A9C4-2B9A7E428EB8}" type="slidenum">
              <a:rPr lang="en-GB"/>
              <a:pPr/>
              <a:t>4</a:t>
            </a:fld>
            <a:endParaRPr lang="en-GB"/>
          </a:p>
        </p:txBody>
      </p:sp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B356C4-5159-4208-84E0-EC9C5D4FA8D3}" type="slidenum">
              <a:rPr lang="en-GB"/>
              <a:pPr/>
              <a:t>5</a:t>
            </a:fld>
            <a:endParaRPr lang="en-GB"/>
          </a:p>
        </p:txBody>
      </p:sp>
      <p:sp>
        <p:nvSpPr>
          <p:cNvPr id="65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B13830-FC3E-454A-B4D4-95CA6D10FD43}" type="slidenum">
              <a:rPr lang="en-GB"/>
              <a:pPr/>
              <a:t>6</a:t>
            </a:fld>
            <a:endParaRPr lang="en-GB"/>
          </a:p>
        </p:txBody>
      </p:sp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AD79E8-2675-470C-9064-82C7F1F58B10}" type="slidenum">
              <a:rPr lang="en-GB"/>
              <a:pPr/>
              <a:t>7</a:t>
            </a:fld>
            <a:endParaRPr lang="en-GB"/>
          </a:p>
        </p:txBody>
      </p:sp>
      <p:sp>
        <p:nvSpPr>
          <p:cNvPr id="675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175E86-B986-4821-B811-7E2024880800}" type="slidenum">
              <a:rPr lang="en-GB"/>
              <a:pPr/>
              <a:t>8</a:t>
            </a:fld>
            <a:endParaRPr lang="en-GB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F8C513-437D-4990-9D04-BB128A03A6C3}" type="slidenum">
              <a:rPr lang="en-GB"/>
              <a:pPr/>
              <a:t>9</a:t>
            </a:fld>
            <a:endParaRPr lang="en-GB"/>
          </a:p>
        </p:txBody>
      </p:sp>
      <p:sp>
        <p:nvSpPr>
          <p:cNvPr id="69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03188"/>
            <a:ext cx="8229600" cy="11652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143000"/>
            <a:ext cx="6140450" cy="519113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28600" y="6477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362200" y="6477000"/>
            <a:ext cx="4343400" cy="3810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477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fld id="{C558E0FE-38BA-4D88-BEAC-4519F3462D6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6A2C0-6430-4261-8140-C8C4E3EDEEF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828800"/>
            <a:ext cx="2076450" cy="4267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828800"/>
            <a:ext cx="6076950" cy="4267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F76DB7-65DC-474B-B859-E897EDC06F5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B0EEFB-A0E3-45E8-AB73-238FC9ACD73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87632-EAD4-4999-A5C8-DD0F16FE22F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667000"/>
            <a:ext cx="40767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2667000"/>
            <a:ext cx="40767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4CE4A1-4867-4EC7-A17F-FC8AFCC6A96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0257A-9191-408D-8D66-4C7DE20BF3E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48F5EE-C27C-4994-94E8-A447ACF9096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247A62-EBEF-498B-BECD-2FABCAF13E3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21E409-9E2D-438D-9B9B-6BF2DD712FF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041EC-E1F5-4EFE-929E-837E57E6731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828800"/>
            <a:ext cx="8305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Klicka här för att ändra format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667000"/>
            <a:ext cx="83058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Klicka här för att ändra format på bakgrundstexten</a:t>
            </a:r>
          </a:p>
          <a:p>
            <a:pPr lvl="1"/>
            <a:r>
              <a:rPr lang="en-GB" smtClean="0"/>
              <a:t>Nivå två</a:t>
            </a:r>
          </a:p>
          <a:p>
            <a:pPr lvl="2"/>
            <a:r>
              <a:rPr lang="en-GB" smtClean="0"/>
              <a:t>Nivå tre</a:t>
            </a:r>
          </a:p>
          <a:p>
            <a:pPr lvl="3"/>
            <a:r>
              <a:rPr lang="en-GB" smtClean="0"/>
              <a:t>Nivå fyra</a:t>
            </a:r>
          </a:p>
          <a:p>
            <a:pPr lvl="4"/>
            <a:r>
              <a:rPr lang="en-GB" smtClean="0"/>
              <a:t>Nivå fem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956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43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+mn-lt"/>
              </a:defRPr>
            </a:lvl1pPr>
          </a:lstStyle>
          <a:p>
            <a:fld id="{2308A09B-7B5B-45C3-92CC-4B7E57F7E2FF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ts val="2600"/>
        </a:lnSpc>
        <a:spcBef>
          <a:spcPct val="0"/>
        </a:spcBef>
        <a:spcAft>
          <a:spcPts val="60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3200"/>
              <a:t>Välkommen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&lt;Företagsnamn&gt;</a:t>
            </a:r>
          </a:p>
        </p:txBody>
      </p:sp>
      <p:pic>
        <p:nvPicPr>
          <p:cNvPr id="50182" name="Picture 6" descr="template_logo_ZA063991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2900" y="1066800"/>
            <a:ext cx="876300" cy="438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Sammanfattning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Diskutera vad som sagts.</a:t>
            </a:r>
          </a:p>
          <a:p>
            <a:r>
              <a:rPr lang="en-GB"/>
              <a:t>Hälsa alla välkomna igen.</a:t>
            </a:r>
          </a:p>
          <a:p>
            <a:r>
              <a:rPr lang="en-GB"/>
              <a:t>Påminn deltagarna att lämna in eventuella blanketter.</a:t>
            </a:r>
          </a:p>
          <a:p>
            <a:r>
              <a:rPr lang="en-GB"/>
              <a:t>Avsluta orienteringsmötet.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Dagordning/Ämnen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Företagets historia/vision</a:t>
            </a:r>
          </a:p>
          <a:p>
            <a:r>
              <a:rPr lang="en-GB"/>
              <a:t>Vem är vem</a:t>
            </a:r>
          </a:p>
          <a:p>
            <a:r>
              <a:rPr lang="en-GB"/>
              <a:t>Företagets riktlinjer</a:t>
            </a:r>
          </a:p>
          <a:p>
            <a:r>
              <a:rPr lang="en-GB"/>
              <a:t>Förmåner</a:t>
            </a:r>
          </a:p>
          <a:p>
            <a:r>
              <a:rPr lang="en-GB"/>
              <a:t>Arbetsutvärdering</a:t>
            </a:r>
          </a:p>
          <a:p>
            <a:r>
              <a:rPr lang="en-GB"/>
              <a:t>Övriga resurser</a:t>
            </a:r>
          </a:p>
          <a:p>
            <a:r>
              <a:rPr lang="en-GB"/>
              <a:t>Nödvändigt pappersarbete</a:t>
            </a:r>
          </a:p>
          <a:p>
            <a:r>
              <a:rPr lang="en-GB"/>
              <a:t>Sammanfattning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Företagets historia/vision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År företaget grundades.</a:t>
            </a:r>
          </a:p>
          <a:p>
            <a:r>
              <a:rPr lang="en-GB"/>
              <a:t>Företagets vision och målsättningar.</a:t>
            </a:r>
          </a:p>
          <a:p>
            <a:r>
              <a:rPr lang="en-GB"/>
              <a:t>Företagets produkter och tjänster.</a:t>
            </a:r>
          </a:p>
          <a:p>
            <a:r>
              <a:rPr lang="en-GB"/>
              <a:t>Mer än en bild kan behövas.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Vem är vem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Visa en lista med företagets främsta chefer.</a:t>
            </a:r>
          </a:p>
          <a:p>
            <a:r>
              <a:rPr lang="en-GB"/>
              <a:t>Använd ett organisationsschema om det behövs.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Företagets riktlinjer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Betona och analysera de viktigaste riktlinjerna.</a:t>
            </a:r>
          </a:p>
          <a:p>
            <a:r>
              <a:rPr lang="en-GB"/>
              <a:t>Gå igenom arbetstiderna.</a:t>
            </a:r>
          </a:p>
          <a:p>
            <a:r>
              <a:rPr lang="en-GB"/>
              <a:t>Berätta vad som förväntas av de anställda.</a:t>
            </a:r>
          </a:p>
          <a:p>
            <a:r>
              <a:rPr lang="en-GB"/>
              <a:t>Dela ut företagets handbok.</a:t>
            </a:r>
          </a:p>
          <a:p>
            <a:r>
              <a:rPr lang="en-GB"/>
              <a:t>Mer än en bild kan behövas.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Förmåner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Hälso- och tandläkarvård.</a:t>
            </a:r>
          </a:p>
          <a:p>
            <a:r>
              <a:rPr lang="en-GB"/>
              <a:t>Semester/frånvaro på grund av sjukdom/helgdagar.</a:t>
            </a:r>
          </a:p>
          <a:p>
            <a:r>
              <a:rPr lang="en-GB"/>
              <a:t>Sjukpension/livförsäkring.</a:t>
            </a:r>
          </a:p>
          <a:p>
            <a:r>
              <a:rPr lang="en-GB"/>
              <a:t>Pensionsförmåner.</a:t>
            </a:r>
          </a:p>
          <a:p>
            <a:r>
              <a:rPr lang="en-GB"/>
              <a:t>Utbildningsmöjligheter.</a:t>
            </a:r>
          </a:p>
          <a:p>
            <a:r>
              <a:rPr lang="en-GB"/>
              <a:t>Andra förmåner.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Arbetsutvärdering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Redogör för syftet med utvärderingarna.</a:t>
            </a:r>
          </a:p>
          <a:p>
            <a:r>
              <a:rPr lang="en-GB"/>
              <a:t>Ange hur ofta och när utvärderingarna genomförs.</a:t>
            </a:r>
          </a:p>
          <a:p>
            <a:r>
              <a:rPr lang="en-GB"/>
              <a:t>Berätta hur en utvärdering går till.</a:t>
            </a:r>
          </a:p>
          <a:p>
            <a:r>
              <a:rPr lang="en-GB"/>
              <a:t>Dela ut utvärderingsformulär.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Övriga resurser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Företagshandbok.</a:t>
            </a:r>
          </a:p>
          <a:p>
            <a:r>
              <a:rPr lang="en-GB"/>
              <a:t>Andra policydokument.</a:t>
            </a:r>
          </a:p>
          <a:p>
            <a:r>
              <a:rPr lang="en-GB"/>
              <a:t>Kontaktnamn/telefon för varje avdelning.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Nödvändigt pappersarbete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Visa och förklara eventuella blanketter som måste fyllas i snarast möjligt.</a:t>
            </a:r>
          </a:p>
          <a:p>
            <a:r>
              <a:rPr lang="en-GB"/>
              <a:t>Ange sista inlämningsdag för blanketterna.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tion – vägledning för anställda">
  <a:themeElements>
    <a:clrScheme name="Technology at Work Design Template 8">
      <a:dk1>
        <a:srgbClr val="58572B"/>
      </a:dk1>
      <a:lt1>
        <a:srgbClr val="FFFFFF"/>
      </a:lt1>
      <a:dk2>
        <a:srgbClr val="808000"/>
      </a:dk2>
      <a:lt2>
        <a:srgbClr val="333333"/>
      </a:lt2>
      <a:accent1>
        <a:srgbClr val="CCCC99"/>
      </a:accent1>
      <a:accent2>
        <a:srgbClr val="FFFFCC"/>
      </a:accent2>
      <a:accent3>
        <a:srgbClr val="FFFFFF"/>
      </a:accent3>
      <a:accent4>
        <a:srgbClr val="4A4923"/>
      </a:accent4>
      <a:accent5>
        <a:srgbClr val="E2E2CA"/>
      </a:accent5>
      <a:accent6>
        <a:srgbClr val="E7E7B9"/>
      </a:accent6>
      <a:hlink>
        <a:srgbClr val="990000"/>
      </a:hlink>
      <a:folHlink>
        <a:srgbClr val="663300"/>
      </a:folHlink>
    </a:clrScheme>
    <a:fontScheme name="Technology at Work Design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chnology at Work Design 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chnology at Work Design 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chnology at Work Design Template 3">
        <a:dk1>
          <a:srgbClr val="4D4D4D"/>
        </a:dk1>
        <a:lt1>
          <a:srgbClr val="FFFFD9"/>
        </a:lt1>
        <a:dk2>
          <a:srgbClr val="000000"/>
        </a:dk2>
        <a:lt2>
          <a:srgbClr val="7F7F7D"/>
        </a:lt2>
        <a:accent1>
          <a:srgbClr val="DEDACF"/>
        </a:accent1>
        <a:accent2>
          <a:srgbClr val="536D89"/>
        </a:accent2>
        <a:accent3>
          <a:srgbClr val="FFFFE9"/>
        </a:accent3>
        <a:accent4>
          <a:srgbClr val="404040"/>
        </a:accent4>
        <a:accent5>
          <a:srgbClr val="ECEAE4"/>
        </a:accent5>
        <a:accent6>
          <a:srgbClr val="4A627C"/>
        </a:accent6>
        <a:hlink>
          <a:srgbClr val="943C35"/>
        </a:hlink>
        <a:folHlink>
          <a:srgbClr val="6340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chnology at Work Design 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chnology at Work Design Template 5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E1EAED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EEF3F4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chnology at Work Design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85B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chnology at Work Design Template 7">
        <a:dk1>
          <a:srgbClr val="666666"/>
        </a:dk1>
        <a:lt1>
          <a:srgbClr val="FFFFFF"/>
        </a:lt1>
        <a:dk2>
          <a:srgbClr val="000000"/>
        </a:dk2>
        <a:lt2>
          <a:srgbClr val="333333"/>
        </a:lt2>
        <a:accent1>
          <a:srgbClr val="D7DCC8"/>
        </a:accent1>
        <a:accent2>
          <a:srgbClr val="8DC6FF"/>
        </a:accent2>
        <a:accent3>
          <a:srgbClr val="FFFFFF"/>
        </a:accent3>
        <a:accent4>
          <a:srgbClr val="565656"/>
        </a:accent4>
        <a:accent5>
          <a:srgbClr val="E8EBE0"/>
        </a:accent5>
        <a:accent6>
          <a:srgbClr val="7FB3E7"/>
        </a:accent6>
        <a:hlink>
          <a:srgbClr val="0066CC"/>
        </a:hlink>
        <a:folHlink>
          <a:srgbClr val="FF99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chnology at Work Design Template 8">
        <a:dk1>
          <a:srgbClr val="58572B"/>
        </a:dk1>
        <a:lt1>
          <a:srgbClr val="FFFFFF"/>
        </a:lt1>
        <a:dk2>
          <a:srgbClr val="808000"/>
        </a:dk2>
        <a:lt2>
          <a:srgbClr val="333333"/>
        </a:lt2>
        <a:accent1>
          <a:srgbClr val="CCCC99"/>
        </a:accent1>
        <a:accent2>
          <a:srgbClr val="FFFFCC"/>
        </a:accent2>
        <a:accent3>
          <a:srgbClr val="FFFFFF"/>
        </a:accent3>
        <a:accent4>
          <a:srgbClr val="4A4923"/>
        </a:accent4>
        <a:accent5>
          <a:srgbClr val="E2E2CA"/>
        </a:accent5>
        <a:accent6>
          <a:srgbClr val="E7E7B9"/>
        </a:accent6>
        <a:hlink>
          <a:srgbClr val="9900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chnology at Work Design Template 9">
        <a:dk1>
          <a:srgbClr val="666633"/>
        </a:dk1>
        <a:lt1>
          <a:srgbClr val="008080"/>
        </a:lt1>
        <a:dk2>
          <a:srgbClr val="808000"/>
        </a:dk2>
        <a:lt2>
          <a:srgbClr val="005A58"/>
        </a:lt2>
        <a:accent1>
          <a:srgbClr val="B5C6B3"/>
        </a:accent1>
        <a:accent2>
          <a:srgbClr val="FFA962"/>
        </a:accent2>
        <a:accent3>
          <a:srgbClr val="AAC0C0"/>
        </a:accent3>
        <a:accent4>
          <a:srgbClr val="56562A"/>
        </a:accent4>
        <a:accent5>
          <a:srgbClr val="D7DFD6"/>
        </a:accent5>
        <a:accent6>
          <a:srgbClr val="E79958"/>
        </a:accent6>
        <a:hlink>
          <a:srgbClr val="FFEFCE"/>
        </a:hlink>
        <a:folHlink>
          <a:srgbClr val="A741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chnology at Work Design Template 10">
        <a:dk1>
          <a:srgbClr val="003366"/>
        </a:dk1>
        <a:lt1>
          <a:srgbClr val="A28E73"/>
        </a:lt1>
        <a:dk2>
          <a:srgbClr val="000099"/>
        </a:dk2>
        <a:lt2>
          <a:srgbClr val="D2C368"/>
        </a:lt2>
        <a:accent1>
          <a:srgbClr val="D1EBEA"/>
        </a:accent1>
        <a:accent2>
          <a:srgbClr val="CEC975"/>
        </a:accent2>
        <a:accent3>
          <a:srgbClr val="AAAACA"/>
        </a:accent3>
        <a:accent4>
          <a:srgbClr val="8A7861"/>
        </a:accent4>
        <a:accent5>
          <a:srgbClr val="E5F3F3"/>
        </a:accent5>
        <a:accent6>
          <a:srgbClr val="BAB669"/>
        </a:accent6>
        <a:hlink>
          <a:srgbClr val="7EBA93"/>
        </a:hlink>
        <a:folHlink>
          <a:srgbClr val="F09D3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chnology at Work Design Template 11">
        <a:dk1>
          <a:srgbClr val="336699"/>
        </a:dk1>
        <a:lt1>
          <a:srgbClr val="969696"/>
        </a:lt1>
        <a:dk2>
          <a:srgbClr val="000000"/>
        </a:dk2>
        <a:lt2>
          <a:srgbClr val="517FA1"/>
        </a:lt2>
        <a:accent1>
          <a:srgbClr val="F3F5DD"/>
        </a:accent1>
        <a:accent2>
          <a:srgbClr val="CB4B0A"/>
        </a:accent2>
        <a:accent3>
          <a:srgbClr val="AAAAAA"/>
        </a:accent3>
        <a:accent4>
          <a:srgbClr val="7F7F7F"/>
        </a:accent4>
        <a:accent5>
          <a:srgbClr val="F8F9EB"/>
        </a:accent5>
        <a:accent6>
          <a:srgbClr val="B84308"/>
        </a:accent6>
        <a:hlink>
          <a:srgbClr val="D4B224"/>
        </a:hlink>
        <a:folHlink>
          <a:srgbClr val="D58E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chnology at Work Design Template 12">
        <a:dk1>
          <a:srgbClr val="5C1F00"/>
        </a:dk1>
        <a:lt1>
          <a:srgbClr val="8FA418"/>
        </a:lt1>
        <a:dk2>
          <a:srgbClr val="800000"/>
        </a:dk2>
        <a:lt2>
          <a:srgbClr val="A89546"/>
        </a:lt2>
        <a:accent1>
          <a:srgbClr val="EDF6BE"/>
        </a:accent1>
        <a:accent2>
          <a:srgbClr val="ADBC00"/>
        </a:accent2>
        <a:accent3>
          <a:srgbClr val="C0AAAA"/>
        </a:accent3>
        <a:accent4>
          <a:srgbClr val="798B13"/>
        </a:accent4>
        <a:accent5>
          <a:srgbClr val="F4FADB"/>
        </a:accent5>
        <a:accent6>
          <a:srgbClr val="9CAA00"/>
        </a:accent6>
        <a:hlink>
          <a:srgbClr val="FF7500"/>
        </a:hlink>
        <a:folHlink>
          <a:srgbClr val="3E5E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– vägledning för anställda</Template>
  <TotalTime>0</TotalTime>
  <Words>203</Words>
  <Application>Microsoft Office PowerPoint</Application>
  <PresentationFormat>On-screen Show (4:3)</PresentationFormat>
  <Paragraphs>59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Verdana</vt:lpstr>
      <vt:lpstr>Presentation – vägledning för anställda</vt:lpstr>
      <vt:lpstr>Välkommen</vt:lpstr>
      <vt:lpstr>Dagordning/Ämnen</vt:lpstr>
      <vt:lpstr>Företagets historia/vision</vt:lpstr>
      <vt:lpstr>Vem är vem</vt:lpstr>
      <vt:lpstr>Företagets riktlinjer</vt:lpstr>
      <vt:lpstr>Förmåner</vt:lpstr>
      <vt:lpstr>Arbetsutvärdering</vt:lpstr>
      <vt:lpstr>Övriga resurser</vt:lpstr>
      <vt:lpstr>Nödvändigt pappersarbete</vt:lpstr>
      <vt:lpstr>Sammanfattning</vt:lpstr>
    </vt:vector>
  </TitlesOfParts>
  <Manager/>
  <Company>Hakimdata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Välkommen</dc:title>
  <dc:subject/>
  <dc:creator>Mahmud Al Hakim</dc:creator>
  <cp:keywords/>
  <dc:description/>
  <cp:lastModifiedBy>Mahmud Al Hakim</cp:lastModifiedBy>
  <cp:revision>1</cp:revision>
  <dcterms:created xsi:type="dcterms:W3CDTF">2008-10-28T12:18:00Z</dcterms:created>
  <dcterms:modified xsi:type="dcterms:W3CDTF">2008-10-28T12:19:00Z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TC062562941053</vt:lpwstr>
  </property>
</Properties>
</file>